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bbfeb6aa8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bbfeb6aa8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bc60498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bc60498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bbfeb6aa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bbfeb6aa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bbfeb6aa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bbfeb6aa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bbfeb6aa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bbfeb6aa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bbfeb6aa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bbfeb6aa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bbfeb6aa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bbfeb6aa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bbfeb6aa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bbfeb6aa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bbfeb6aa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bbfeb6aa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bbfeb6aa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bbfeb6aa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bc604987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bc604987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bc60498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bc60498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bfeb6aa8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bfeb6aa8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bbfeb6aa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bbfeb6aa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bbfeb6aa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bbfeb6aa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851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USER PREFERENCE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834300"/>
            <a:ext cx="42555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Data Science Project </a:t>
            </a:r>
            <a:r>
              <a:rPr b="1" lang="en" sz="1400"/>
              <a:t>Team X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Nguyễn Ngọc Lâm	20162316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Phan Đình Tường	20164582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Nguyễn Minh Hiếu	20161546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Lê Bảo Khánh		20162135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Lê Xuân Thành		20163711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25" y="0"/>
            <a:ext cx="6924227" cy="42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>
            <p:ph type="title"/>
          </p:nvPr>
        </p:nvSpPr>
        <p:spPr>
          <a:xfrm>
            <a:off x="733900" y="4190900"/>
            <a:ext cx="79149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Last but not least, age data!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9" y="0"/>
            <a:ext cx="77860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CONS, OF COURSE!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PROS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Easy to understand, easy to implement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Relatively simple to implement.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Scales to large data sets.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Guarantees convergence.</a:t>
            </a:r>
            <a:endParaRPr i="1"/>
          </a:p>
        </p:txBody>
      </p:sp>
      <p:sp>
        <p:nvSpPr>
          <p:cNvPr id="349" name="Google Shape;349;p2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CONS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Choosing k manually (based on Elbow)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Scaling with number of dimensions.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Complexity when increasing dimension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problem occurs when we choose topic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1303800" y="17502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 not sharing user experience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to use generic dataset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 on pre-rating of customer (collaborative filtering) nên có vấn đề cold start, ...</a:t>
            </a:r>
            <a:endParaRPr/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00" y="1750275"/>
            <a:ext cx="34290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</a:t>
            </a:r>
            <a:r>
              <a:rPr lang="en"/>
              <a:t> we have learnt a lot!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1303800" y="1990050"/>
            <a:ext cx="4424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Clustering: What it is, What it does, How it does things, </a:t>
            </a:r>
            <a:r>
              <a:rPr lang="en"/>
              <a:t>numerous algorithms to does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K-means: What it is, What it does, How it does things, apply it to get user group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Revision on statistics</a:t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00" y="16740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could improve in the future?</a:t>
            </a:r>
            <a:endParaRPr/>
          </a:p>
        </p:txBody>
      </p:sp>
      <p:sp>
        <p:nvSpPr>
          <p:cNvPr id="369" name="Google Shape;369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 a content-based algorithm. </a:t>
            </a:r>
            <a:r>
              <a:rPr lang="en" sz="1100"/>
              <a:t>For example,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Consider each </a:t>
            </a:r>
            <a:r>
              <a:rPr lang="en"/>
              <a:t>observation</a:t>
            </a:r>
            <a:r>
              <a:rPr lang="en"/>
              <a:t> of a movie is a vector in a </a:t>
            </a:r>
            <a:r>
              <a:rPr lang="en"/>
              <a:t>multidimensional</a:t>
            </a:r>
            <a:r>
              <a:rPr lang="en"/>
              <a:t> space.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Calculate cosine of each pair of vectors, put the result into a number of movies * number of movies 2-dimension array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column of mentioned array will be list of cosine of each movies to the particular movie represented by that column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closer the value of cosine is to 1, the closer the movie is to the need-to-find-neighbor movie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this algorithm to better match the preference of user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Using high mean, low standard deviation is very simple.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Genre recommendation is not good enough since a lot of ratings are </a:t>
            </a:r>
            <a:r>
              <a:rPr lang="en"/>
              <a:t>favourable to drama since it is the dominated genre.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sz="7200"/>
              <a:t>&amp;</a:t>
            </a:r>
            <a:r>
              <a:rPr lang="en"/>
              <a:t>A</a:t>
            </a:r>
            <a:endParaRPr/>
          </a:p>
        </p:txBody>
      </p:sp>
      <p:sp>
        <p:nvSpPr>
          <p:cNvPr id="375" name="Google Shape;375;p28"/>
          <p:cNvSpPr txBox="1"/>
          <p:nvPr>
            <p:ph idx="1" type="body"/>
          </p:nvPr>
        </p:nvSpPr>
        <p:spPr>
          <a:xfrm>
            <a:off x="1388625" y="2483700"/>
            <a:ext cx="6366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Please ask us some question!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766725" y="1306125"/>
            <a:ext cx="7610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PROBLEM IN REAL LIFE</a:t>
            </a:r>
            <a:endParaRPr sz="48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Simple Movie Recommendation System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(We have to consider between: </a:t>
            </a:r>
            <a:r>
              <a:rPr i="1" lang="en"/>
              <a:t>Collaborative</a:t>
            </a:r>
            <a:r>
              <a:rPr i="1" lang="en"/>
              <a:t> Filtering .vs Content Base)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914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DATASET: ML1M LIBRARY </a:t>
            </a:r>
            <a:r>
              <a:rPr lang="en" sz="2400">
                <a:latin typeface="Nunito"/>
                <a:ea typeface="Nunito"/>
                <a:cs typeface="Nunito"/>
                <a:sym typeface="Nunito"/>
              </a:rPr>
              <a:t>🎉🎉</a:t>
            </a:r>
            <a:r>
              <a:rPr lang="en"/>
              <a:t> 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850" y="1427125"/>
            <a:ext cx="392514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75" y="1475025"/>
            <a:ext cx="4629766" cy="3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</a:t>
            </a:r>
            <a:r>
              <a:rPr lang="en"/>
              <a:t> EXPLAINS!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836700" y="1881050"/>
            <a:ext cx="3430500" cy="24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//TODO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 Preprocess data</a:t>
            </a:r>
            <a:endParaRPr i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Elbow &amp; </a:t>
            </a:r>
            <a:r>
              <a:rPr i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K-means </a:t>
            </a:r>
            <a:endParaRPr i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Visualize data </a:t>
            </a:r>
            <a:endParaRPr i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Statistical Approach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500" y="1906075"/>
            <a:ext cx="56578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718200" y="2875550"/>
            <a:ext cx="79149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FIRST, ELBOWS &amp; </a:t>
            </a:r>
            <a:r>
              <a:rPr lang="en" sz="2400"/>
              <a:t>K-MEANS ALGORITHM  </a:t>
            </a:r>
            <a:r>
              <a:rPr b="0" lang="en" sz="3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👩‍💻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50" y="593875"/>
            <a:ext cx="2761700" cy="20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Elbow method to select K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950" y="1273025"/>
            <a:ext cx="4824101" cy="3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718200" y="2875550"/>
            <a:ext cx="79149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THEN WE DO SOME VISUALIZATION STUFF</a:t>
            </a: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500" y="50180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75" y="269050"/>
            <a:ext cx="6238849" cy="40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>
            <p:ph type="title"/>
          </p:nvPr>
        </p:nvSpPr>
        <p:spPr>
          <a:xfrm>
            <a:off x="850400" y="4036750"/>
            <a:ext cx="79149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These are what we achieve!</a:t>
            </a:r>
            <a:r>
              <a:rPr lang="en" sz="2400"/>
              <a:t> </a:t>
            </a:r>
            <a:r>
              <a:rPr b="0" lang="en" sz="3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🤓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400" y="-11524"/>
            <a:ext cx="6527224" cy="4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>
            <p:ph type="title"/>
          </p:nvPr>
        </p:nvSpPr>
        <p:spPr>
          <a:xfrm>
            <a:off x="850400" y="4189150"/>
            <a:ext cx="79149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Gender Data</a:t>
            </a:r>
            <a:r>
              <a:rPr lang="en" sz="2400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